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8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3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5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7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6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1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1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2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FA52-5D4F-4B22-9243-FAFE107E874A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FF6D-ABF6-45B0-BCEF-5B1F64689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9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70113" y="0"/>
            <a:ext cx="11451771" cy="52251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«Ласточка»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развитие: организация сюжетно-ролевой игры с учётом внедрения ФГОС ДО»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4366" y="5225143"/>
            <a:ext cx="287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Заремба А. 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54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35708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сюжетно-ролевой игры в детском саду: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принцип: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дети овладели игровыми умениями, воспитатель должен играть вместе с детьми.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принцип: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играть с детьми на протяжении всего дошкольного детства, но на каждом возрастном этапе развёртывать игру особым образом, так, чтобы детьми  сразу  открылся и усвоился новый, более сложный способ её построения.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принцип: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раннего возраста и далее на каждом этапе дошкольного детства необходимо формирование игровых умений. Ориентировать ребенка, как на осуществление игрового действия, так и на пояснения его смысла партнёрам – взрослому или сверстнику.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" y="366622"/>
            <a:ext cx="115533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руководства сюжетно-ролевой игрой: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Участие взрослого в совместной игре с детьми на правах партнера: принятие на себя роли; разъяснение; совет; помощь в решении спора; показ различных способов игры.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КОСВЕННЫЕ Создание условий для активации самостоятельной игры детей: - оснащение и творческое преобразование предметно-развивающей среды; - формирование системы необходимых знаний о действительности, отражаемой в игре; создание игровой ситуации; наблюдение за игрой детей.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6" y="674400"/>
            <a:ext cx="12003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направления в работе по развитию сюжетно-ролевых игр: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для  игр дошкольников;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внимание взрослых к игровой деятельности детей;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Непосредственное руководство играми детей.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14" y="105012"/>
            <a:ext cx="119597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воспитателей по организации сюжетно-ролевой игры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1.Помните, что ведущий вид деятельности дошкольного возраста - это игра.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2.Изучайте теоретические и практические знания по формированию сюжетно- ролевой игры у детей дошкольного возраста.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Выполняйте требования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2.4.1.1249-03 о режиме дня.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Планирование организуйте так, что бы в нем отражалась не только сюжетно-ролевая игра, но и предварительная работа.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Необходимо создавать в группе условия для развития активной, разнообразной, творческой сюжетно-ролевой игры.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6.Подбирайте и изготавливайте атрибуты для игр с мужскими и женскими ролями.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7.Обогащайте содержание сюжетных игр детей на основе впечатлений о жизни, труде людей, их отношений с помощью экскурсий, бесед на производстве.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Приобщайте родителей к ознакомлению детей с профессиями, а затем способствуйте организации сюжетно-ролевой игры по данной тематике.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Побуждайте детей к ведению разных ролевых диалогов: к совместной игре с воспитателем, а в конце средней группы - в совместной игре со сверстниками.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Играйте с детьми на протяжении всего дошкольного детства.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Придерживайтесь позиции воспитателя в совместной игре «играющий партнер» и «умеющий интересно играть».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В игре ориентируйте ребенка на сверстника, втягивайте ненавязчиво нескольких детей.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Побуждайте детей к разнообразию игровых замыслов в самостоятельной сюжетно-ролевой игре.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14.В игре поощряйте у детей проявление инициативы, доброжелательности, самостоятельности.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770"/>
            <a:ext cx="5728305" cy="4296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2427513"/>
            <a:ext cx="5907314" cy="4430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823463"/>
            <a:ext cx="99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«Кукла Катя обедает»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3" y="4287864"/>
            <a:ext cx="2091109" cy="2085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698" y="3946485"/>
            <a:ext cx="2103302" cy="2158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5382" y="2321955"/>
            <a:ext cx="6981371" cy="286232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с нами,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как мы,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лучше нас.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5382" y="377371"/>
            <a:ext cx="7693316" cy="707886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513" y="881563"/>
            <a:ext cx="7721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есть страсть к игре, и надо ее удовлетворять.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не только дать ему время поиграть,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надо пропитать этой игрой всю его жизнь.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его жизнь – это игра.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Макаренко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0169" y="966509"/>
            <a:ext cx="5753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значительное место в жизни детей дошкольного возраста. В игре ребенок не только овладевает конкретными знаниями и умениями, но и приобретает социально и личностно значимые качества. Игры способствуют развитию различных психических функций (восприятия, памяти, внимания, воображения, мышления и речи).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705" y="1256794"/>
            <a:ext cx="3328704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5400" y="569625"/>
            <a:ext cx="724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особый и очень важный вид деятельности, необходимый для гармоничного развития ребенка. Во время игры происходит процесс так называемого непреднамеренного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4228" y="1050221"/>
            <a:ext cx="8374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подразделяется на такие виды, как: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игры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подвижные игры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театрализованные игры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сюжетно – ролевые игры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2114" y="783769"/>
            <a:ext cx="10218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важный период становления личности. В эти годы ребенок приобретает первоначальные знания об окружающей жизни, у него начинают формироваться определенные отношения к людям, к труду, вырабатываются навыки и привычки правильного поведения, складывается характер.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311" y="478971"/>
            <a:ext cx="118453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игровой деятельности</a:t>
            </a:r>
          </a:p>
          <a:p>
            <a:endParaRPr lang="ru-RU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различать сюжет и содержание игры.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- это сфера действительности, которая моделируется и воспроизводится в игре.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Сюжеты детских игр: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бытовые (семья, детский сад, прогулка, День рождения, приготовление обеда).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производственные  (стройка, больница, магазин, школа, поезд).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 – политические (война, индейцы, партизаны, митинг).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230" y="406400"/>
            <a:ext cx="117565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 - содержание деятельности людей.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дошкольного возраста содержание игры ребёнка, это воспроизведение простых операций с предметами и последовательность предметных действий.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воспроизведение социальных ролей.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позднем этапе - воспроизведение социальных и межличностных отношений.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и определяющим компонентом является – роль.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реализуется в игровых действиях.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игры, по словам Л.С.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создание мнимых, воображаемых ситуаций и смыслового поля.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Еще, один компонент, структуры сюжетно-ролевых игр это - реальные отношения (между играющими детьми, как партнёрами по совместной игровой деятельности).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715" y="274289"/>
            <a:ext cx="117565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развития детской игры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предметные действия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предметные действия в цепочке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ребёнком роли и связанных с нею действий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-выполнение действий отражающих социальные и межличностные отношения.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и уметь педагог?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специфику детской игры; иметь представление о ее развивающем значении; знать о том, какой она должна быть на каждом возрастном этапе; уметь играть соответствующим образом с детьми разных возрастных групп.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ли воспитатель вмешиваться в игру детей?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при выполнении некоторых условий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894</Words>
  <Application>Microsoft Office PowerPoint</Application>
  <PresentationFormat>Широкоэкранный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   Муниципальное казенное дошкольное образовательное учреждение Детский сад «Ласточка»  «Речевое развитие: организация сюжетно-ролевой игры с учётом внедрения ФГОС ДО»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«Речевое развитие: Организация сюжетно-ролевой игры с учётом внедрения ФГОС ДО»</dc:title>
  <dc:creator>Анюта</dc:creator>
  <cp:lastModifiedBy>Анюта</cp:lastModifiedBy>
  <cp:revision>18</cp:revision>
  <dcterms:created xsi:type="dcterms:W3CDTF">2024-10-22T11:18:33Z</dcterms:created>
  <dcterms:modified xsi:type="dcterms:W3CDTF">2024-11-21T13:43:06Z</dcterms:modified>
</cp:coreProperties>
</file>