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2" r:id="rId2"/>
    <p:sldId id="257" r:id="rId3"/>
    <p:sldId id="261" r:id="rId4"/>
    <p:sldId id="258" r:id="rId5"/>
    <p:sldId id="259" r:id="rId6"/>
    <p:sldId id="260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F72-1B1B-4CCA-AB5D-BD5C27B15FF9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1F20-BB4C-4EA6-AE55-230E92604CD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44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F72-1B1B-4CCA-AB5D-BD5C27B15FF9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1F20-BB4C-4EA6-AE55-230E92604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30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F72-1B1B-4CCA-AB5D-BD5C27B15FF9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1F20-BB4C-4EA6-AE55-230E92604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62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F72-1B1B-4CCA-AB5D-BD5C27B15FF9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1F20-BB4C-4EA6-AE55-230E92604CD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1820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F72-1B1B-4CCA-AB5D-BD5C27B15FF9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1F20-BB4C-4EA6-AE55-230E92604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995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F72-1B1B-4CCA-AB5D-BD5C27B15FF9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1F20-BB4C-4EA6-AE55-230E92604CD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3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F72-1B1B-4CCA-AB5D-BD5C27B15FF9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1F20-BB4C-4EA6-AE55-230E92604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302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F72-1B1B-4CCA-AB5D-BD5C27B15FF9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1F20-BB4C-4EA6-AE55-230E92604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482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F72-1B1B-4CCA-AB5D-BD5C27B15FF9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1F20-BB4C-4EA6-AE55-230E92604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78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F72-1B1B-4CCA-AB5D-BD5C27B15FF9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1F20-BB4C-4EA6-AE55-230E92604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17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F72-1B1B-4CCA-AB5D-BD5C27B15FF9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1F20-BB4C-4EA6-AE55-230E92604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96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F72-1B1B-4CCA-AB5D-BD5C27B15FF9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1F20-BB4C-4EA6-AE55-230E92604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7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F72-1B1B-4CCA-AB5D-BD5C27B15FF9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1F20-BB4C-4EA6-AE55-230E92604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18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F72-1B1B-4CCA-AB5D-BD5C27B15FF9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1F20-BB4C-4EA6-AE55-230E92604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77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F72-1B1B-4CCA-AB5D-BD5C27B15FF9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1F20-BB4C-4EA6-AE55-230E92604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4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F72-1B1B-4CCA-AB5D-BD5C27B15FF9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1F20-BB4C-4EA6-AE55-230E92604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41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F72-1B1B-4CCA-AB5D-BD5C27B15FF9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1F20-BB4C-4EA6-AE55-230E92604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8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20B6F72-1B1B-4CCA-AB5D-BD5C27B15FF9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E01F20-BB4C-4EA6-AE55-230E92604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057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.pn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38" y="2015909"/>
            <a:ext cx="7328102" cy="41220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1371" y="824161"/>
            <a:ext cx="89337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«Нолик ищет помощников»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4306" y="6406385"/>
            <a:ext cx="224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Кыштовка 2026 г.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57606" y="5152571"/>
            <a:ext cx="2234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Заремба А. Л.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6229" y="39692"/>
            <a:ext cx="986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детский сад «Ласточка»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443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69" y="116114"/>
            <a:ext cx="6626879" cy="66177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48915" y="841829"/>
            <a:ext cx="3425372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помогатор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72800" y="6046695"/>
            <a:ext cx="1001487" cy="23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18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924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905" y="450846"/>
            <a:ext cx="8096190" cy="59563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230" y="1785985"/>
            <a:ext cx="1786283" cy="32860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302" y="4449153"/>
            <a:ext cx="2036240" cy="5974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9548" y="2444410"/>
            <a:ext cx="1572904" cy="19691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5588" y="3577349"/>
            <a:ext cx="2255716" cy="8718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9254" y="1938989"/>
            <a:ext cx="1572904" cy="2859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9254" y="3999025"/>
            <a:ext cx="2182557" cy="8291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50523" y="483704"/>
            <a:ext cx="73058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Симки, Нолика и Игрека было три провода красный, жёлтый и синий.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Симки, не синий и не жёлтый.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Игрека, не красный и не жёлтый.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цвета провода у Фиксиков?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74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905" y="450846"/>
            <a:ext cx="8096190" cy="59563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286" y="1785985"/>
            <a:ext cx="1786283" cy="32860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743" y="4334956"/>
            <a:ext cx="2036240" cy="5974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9548" y="2444410"/>
            <a:ext cx="1572904" cy="19691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142" y="3463152"/>
            <a:ext cx="2255716" cy="8718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3089" y="2073144"/>
            <a:ext cx="1572904" cy="2859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8262" y="3999025"/>
            <a:ext cx="2182557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19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919842"/>
            <a:ext cx="7620000" cy="5715000"/>
          </a:xfrm>
          <a:prstGeom prst="rect">
            <a:avLst/>
          </a:prstGeom>
        </p:spPr>
      </p:pic>
      <p:pic>
        <p:nvPicPr>
          <p:cNvPr id="4" name="принтер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43772" y="5715000"/>
            <a:ext cx="1016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12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9" y="972457"/>
            <a:ext cx="10463188" cy="5885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686" y="0"/>
            <a:ext cx="11321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встреч.</a:t>
            </a:r>
            <a:endParaRPr lang="ru-RU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198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399</TotalTime>
  <Words>71</Words>
  <Application>Microsoft Office PowerPoint</Application>
  <PresentationFormat>Широкоэкранный</PresentationFormat>
  <Paragraphs>11</Paragraphs>
  <Slides>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Анюта</dc:creator>
  <cp:lastModifiedBy>Анюта</cp:lastModifiedBy>
  <cp:revision>20</cp:revision>
  <dcterms:created xsi:type="dcterms:W3CDTF">2026-01-22T09:54:14Z</dcterms:created>
  <dcterms:modified xsi:type="dcterms:W3CDTF">2026-01-29T07:43:02Z</dcterms:modified>
</cp:coreProperties>
</file>