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63" r:id="rId6"/>
    <p:sldId id="264" r:id="rId7"/>
    <p:sldId id="265" r:id="rId8"/>
    <p:sldId id="267" r:id="rId9"/>
    <p:sldId id="266" r:id="rId10"/>
    <p:sldId id="268" r:id="rId11"/>
    <p:sldId id="269" r:id="rId12"/>
    <p:sldId id="270" r:id="rId13"/>
    <p:sldId id="271" r:id="rId14"/>
    <p:sldId id="272" r:id="rId15"/>
    <p:sldId id="261" r:id="rId16"/>
    <p:sldId id="274" r:id="rId17"/>
    <p:sldId id="273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D0EA-F7B8-488E-9FE2-44BEBA1DA9F2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D989C-A42F-4309-8840-5039C1E9D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630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D0EA-F7B8-488E-9FE2-44BEBA1DA9F2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D989C-A42F-4309-8840-5039C1E9D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478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D0EA-F7B8-488E-9FE2-44BEBA1DA9F2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D989C-A42F-4309-8840-5039C1E9D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03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D0EA-F7B8-488E-9FE2-44BEBA1DA9F2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D989C-A42F-4309-8840-5039C1E9D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750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D0EA-F7B8-488E-9FE2-44BEBA1DA9F2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D989C-A42F-4309-8840-5039C1E9D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466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D0EA-F7B8-488E-9FE2-44BEBA1DA9F2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D989C-A42F-4309-8840-5039C1E9D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564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D0EA-F7B8-488E-9FE2-44BEBA1DA9F2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D989C-A42F-4309-8840-5039C1E9D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683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D0EA-F7B8-488E-9FE2-44BEBA1DA9F2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D989C-A42F-4309-8840-5039C1E9D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12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D0EA-F7B8-488E-9FE2-44BEBA1DA9F2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D989C-A42F-4309-8840-5039C1E9D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04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D0EA-F7B8-488E-9FE2-44BEBA1DA9F2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D989C-A42F-4309-8840-5039C1E9D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511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D0EA-F7B8-488E-9FE2-44BEBA1DA9F2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D989C-A42F-4309-8840-5039C1E9D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645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9D0EA-F7B8-488E-9FE2-44BEBA1DA9F2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D989C-A42F-4309-8840-5039C1E9D5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94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7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547024"/>
            <a:ext cx="12192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«Технологии обеспечения социально-психологического благополучия ребёнка».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8453" y="116114"/>
            <a:ext cx="7347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«Ласточка»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45849" y="5151082"/>
            <a:ext cx="20283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Заремба А. 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8189" y="6355491"/>
            <a:ext cx="224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Кыштовка 2026 г.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6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203200"/>
            <a:ext cx="5355771" cy="4016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30286"/>
            <a:ext cx="5468257" cy="3370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77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5" y="769256"/>
            <a:ext cx="4005943" cy="300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399" y="671285"/>
            <a:ext cx="3991427" cy="2993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88" y="3773713"/>
            <a:ext cx="4112383" cy="3084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625614" y="141226"/>
            <a:ext cx="524073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с сыпучим песком.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26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174172"/>
            <a:ext cx="5553181" cy="3123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4724" y="174172"/>
            <a:ext cx="4784479" cy="3588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248" y="3762531"/>
            <a:ext cx="5193417" cy="2921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307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8" y="994082"/>
            <a:ext cx="4319902" cy="4074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4" y="269745"/>
            <a:ext cx="5018873" cy="282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989" y="3234607"/>
            <a:ext cx="4612067" cy="3459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551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88685"/>
            <a:ext cx="4717142" cy="3537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92" y="297542"/>
            <a:ext cx="5000375" cy="3211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3" y="3846287"/>
            <a:ext cx="5087914" cy="2861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771" y="3508828"/>
            <a:ext cx="4321681" cy="3241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237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41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12192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7005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кинетическим песком</a:t>
            </a:r>
            <a:r>
              <a:rPr lang="ru-RU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i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«Здравствуй, песок!».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 просит «нежно, а потом сильно поздороваться с песком», то есть различными способами дотронуться до песка: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дотрагиваются до песка поочередно пальцами одной руки, потом второй руки, затем всеми пальцами одновременно.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легко с напряжением сжимают кулачки с песком, затем медленно высыпают его в песочницу.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дотрагиваются до песка всей ладошкой – внутренней, затем тыльной ее стороной.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перетирают песок между пальцами, ладонями.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 участники описывают и сравнивают свои ощущения: тепло – холодно, приятно – неприятно, колючее, шершавое и т. 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«Игры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формочек». Например: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наполняет формочку песком до верха, уплотняя пальчиками и выравнивая поверхность, переворачивает формочку и постукивает по ней или слегка надавливает по бокам, аккуратно поднимает формочку — получается песочная фигурка из формочки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Упражнение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«Необыкновенные следы».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«Идут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медвежата» – ребенок кулачками и ладонями с силой надавливает на песок.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«Прыгают зайцы» – кончиками пальцев ребенок ударяет по поверхности песка, двигаясь в разных направлениях.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«Ползут змейки» – ребенок расслабленными / напряженными пальцами рук делает поверхность песка волнистой (в разных направлениях).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«Бегут жучки-паучки» – ребенок двигает всеми пальцами, имитируя движение насекомых (можно полностью погружать руки в песок, встречаясь под песком руками друг с другом, – «жучки здороваются»).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41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121920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сыпучим песком:</a:t>
            </a:r>
            <a:endParaRPr lang="ru-RU" sz="2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Упражнение «Песочный дождик».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песочной стране может идти необычный песочный дождик и дуть песочный ветер. Это очень приятно. Вы сами можете устроить такой дождь и ветер. Смотрите, как это происходит: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медленно/быстро сыплют песок из своего кулачка в песочницу, на ладонь соседа, на свою ладонь.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Игра «Картина из загадок».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Предлагаю вам разгадать загадки, но не просто разгадать, а нарисовать ответы на песке, так чтобы ответы располагались на песке примерно там, где они обычно должны находиться.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Жёлтая тарелка на небе висит. Жёлтая тарелка всем тепло дарит. (Солнце)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Ветерок-пастушок затрубил в свой рожок. Собрались овечки у небесной речки. (облака).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над речкой над рекой появился вдруг цветной чудо мостик подвесной, (радуга).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Течёт, течёт – не вытечет,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Бежит, бежит – не выбежит (речка).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под осень умирает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вновь весною оживает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Коровам без неё беда она их главная еда (трава).</a:t>
            </a:r>
          </a:p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заключительном этапе работы используются игры и упражнения более сложной направленности такие как «Путешествия в сказочный город», «Угадай что спрятано в песке», «Город в котором мы живём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«Построение мира на песке».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я вас хочу попросить выбрать понравившиеся игрушки, камешки ракушки и т. д. Построить свой мир на песке, дать название, рассказать о жителях вашего мира, что они любят и чем они занимаются. Спасибо!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017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6114" y="425353"/>
            <a:ext cx="11974286" cy="4439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 сейчас мысленно положите на левую руку всё то, с чем вы пришли сегодня на мастер-класс: свой багаж мыслей, знаний, опыта. А на правую руку-то, что получили на мастер-классе нового. А сейчас давайте одновременно хлопнем в ладоши и скажем, СПАСИБО!</a:t>
            </a:r>
            <a:endParaRPr lang="ru-RU" sz="4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2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9032">
            <a:off x="664180" y="1804667"/>
            <a:ext cx="11232114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8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8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8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03"/>
            <a:ext cx="12192000" cy="68777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323065"/>
            <a:ext cx="12192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ТЕХНОЛОГИИ:</a:t>
            </a: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Коммуникативные игры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направлены на формирование коммуникативных умений и навыков.  В структуру занятий входят беседы, этюды и игры разной степени подвижности.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Технологии коррекции поведения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проводятся по специальным методикам в малых группах по 6-8 человек. Группы составляются не по одному признаку - дети с разными проблемами занимаются в одной группе. Занятия проводятся в игровой форме.  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Технологии сказкотерапии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используют для психологической коррекционной и развивающей работы.     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Технологии арттерапии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используют для психологической терапевтической и развивающей работы. 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Технологии песочной терапии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используют для психологической терапевтической и развивающей работы. 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Психогимнастика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курс специальных занятий (этюдов, игр, упражнений), направленных на развитие и коррекцию различных сторон психики ребенка (как его познавательной, так и эмоционально-личностной сферы).  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Релаксация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обучение элементарным приемам Релаксации (использование оборудования для создания соответствующей обстановки: муз. сопровождения, светового сопровождения).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Технологии музыкального воздействия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используются в качестве вспомогательного средства как часть других технологий; для снятия напряжения, повышения эмоционального настроя и пр.   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Технологии воздействия цветом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правильно подобранные цвета снимают напряжение и повышают эмоциональный настрой ребенка.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83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03"/>
            <a:ext cx="12192000" cy="68777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5714" y="391886"/>
            <a:ext cx="11161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ехнологии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Песочной терапии».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3200" y="1720840"/>
            <a:ext cx="1168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Познакомить педагогов с возможностями песочной терапии в коррекционно-развивающей работе. Познакомить педагогов с играми, используемыми на занятиях.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Дать определение песочной терапии.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развитию интереса к данной методике и введению её в практическую деятельность.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Надувной бассейн, контейнеры, подносы,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для песочной терапии, влажные салфетки.</a:t>
            </a:r>
          </a:p>
        </p:txBody>
      </p:sp>
    </p:spTree>
    <p:extLst>
      <p:ext uri="{BB962C8B-B14F-4D97-AF65-F5344CB8AC3E}">
        <p14:creationId xmlns:p14="http://schemas.microsoft.com/office/powerpoint/2010/main" val="334078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8685" y="58847"/>
            <a:ext cx="1175657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Песочная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 – один из удивительных методов терапии, которая представляет собой невербальную форму психотерапии.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способов общения с самим собой и с окружающим миром; уникальный способ снятия внутреннего напряжения, воплощения его на бессознательно-символическом уровне, что позволяет повысить уверенность в себе и открыть новые пути развития.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Игры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песком улучшают эмоциональное состояние детей: гиперактивных песок уравновешивает, зажатых – расслабляет, тревожных – успокаивает, агрессивных – утихомиривает. Во время игры и после нее дети довольны и всегда желают встретиться вновь. И это главное, что дает детям игра с песком!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Все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песком условно можно разделить по трем направлениям: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(облегчают процесс обучения);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Познавательные (с их помощью познается многогранность нашего мира);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Проективные (через них осуществляется психологическая диагностика, коррекция и развитие ребенка).</a:t>
            </a:r>
          </a:p>
        </p:txBody>
      </p:sp>
    </p:spTree>
    <p:extLst>
      <p:ext uri="{BB962C8B-B14F-4D97-AF65-F5344CB8AC3E}">
        <p14:creationId xmlns:p14="http://schemas.microsoft.com/office/powerpoint/2010/main" val="241039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686973" y="112682"/>
            <a:ext cx="6428363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с кинетическим песком.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5" y="810139"/>
            <a:ext cx="5216974" cy="2934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6" y="3936001"/>
            <a:ext cx="4924992" cy="2770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42" y="810139"/>
            <a:ext cx="5402539" cy="3038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357" y="3936000"/>
            <a:ext cx="5050971" cy="2841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72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58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19" y="159657"/>
            <a:ext cx="3099852" cy="4293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17" y="2627086"/>
            <a:ext cx="4295450" cy="4093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124" y="853228"/>
            <a:ext cx="3903739" cy="3547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3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70" y="116114"/>
            <a:ext cx="4141016" cy="3579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298" y="2950965"/>
            <a:ext cx="3626259" cy="3671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570" y="116114"/>
            <a:ext cx="3805145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87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5" y="79828"/>
            <a:ext cx="4741333" cy="35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688" y="136072"/>
            <a:ext cx="5083225" cy="2859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" y="3788228"/>
            <a:ext cx="5414635" cy="3045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5" y="3263446"/>
            <a:ext cx="4760685" cy="3570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312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101601"/>
            <a:ext cx="4194629" cy="3145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3" y="1196685"/>
            <a:ext cx="3865971" cy="4469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349174"/>
            <a:ext cx="4432028" cy="3324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021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586</Words>
  <Application>Microsoft Office PowerPoint</Application>
  <PresentationFormat>Широкоэкранный</PresentationFormat>
  <Paragraphs>76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Анюта</dc:creator>
  <cp:lastModifiedBy>Анюта</cp:lastModifiedBy>
  <cp:revision>22</cp:revision>
  <dcterms:created xsi:type="dcterms:W3CDTF">2026-02-17T08:36:34Z</dcterms:created>
  <dcterms:modified xsi:type="dcterms:W3CDTF">2026-03-31T13:42:59Z</dcterms:modified>
</cp:coreProperties>
</file>